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9" r:id="rId3"/>
    <p:sldId id="256" r:id="rId4"/>
    <p:sldId id="260" r:id="rId5"/>
    <p:sldId id="258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88957-3FFF-4916-8AB8-1F4B8EEE86AB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AB0D-145D-4059-AF62-89AF94FE5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2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AB0D-145D-4059-AF62-89AF94FE541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20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9DFB-6344-435D-AF0B-316B2A3991EE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172D-0950-4F24-B066-C179941BF099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2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DC5-E109-42C3-83E4-B40CCFE4313A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6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0A90-A55C-460E-8CE5-8DEBEFE6B5FC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EF6B-C9A8-4048-BBA7-A73A3F462DAF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45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F66D-76FA-4D3E-8FE3-944C63AE8DF5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050-7BBD-4825-9E0C-C690B43B6845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5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5924-7794-48C9-9786-D7709ACA0374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28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0F0F-ACB1-4DC5-B1B1-1DFB44C84171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80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04EA-0833-4ABD-96A2-FB4A29331D62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9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A8C7-80FF-436F-B762-6B9C54D5C4A1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60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F903-FF1D-4D0E-BD5A-5A833C64C173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7F7A-C30C-40D9-BE09-1D1978A342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6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en-US" altLang="ja-JP" sz="3600" b="1" dirty="0" smtClean="0"/>
              <a:t>Q&amp;A for Xiaomi smartphone users:</a:t>
            </a:r>
            <a:endParaRPr kumimoji="1" lang="ja-JP" altLang="en-US" sz="3600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97620"/>
              </p:ext>
            </p:extLst>
          </p:nvPr>
        </p:nvGraphicFramePr>
        <p:xfrm>
          <a:off x="395537" y="1772816"/>
          <a:ext cx="8352927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Question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Page.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Q1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cannot receive a call with PUSH </a:t>
                      </a:r>
                      <a:r>
                        <a:rPr kumimoji="1" lang="en-US" altLang="ja-JP" sz="2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is ON.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Q2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does not show Incoming Call screen during a incoming call.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54753"/>
              </p:ext>
            </p:extLst>
          </p:nvPr>
        </p:nvGraphicFramePr>
        <p:xfrm>
          <a:off x="251520" y="692696"/>
          <a:ext cx="8424936" cy="5100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Q1  </a:t>
                      </a:r>
                      <a:endParaRPr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cannot receive a call with PUSH is ON</a:t>
                      </a:r>
                      <a:r>
                        <a:rPr lang="en-US" altLang="ja-JP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</a:t>
                      </a: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A1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After changing the following settings, please try if Push Notification works :</a:t>
                      </a:r>
                      <a:endParaRPr kumimoji="1" lang="en-US" altLang="ja-JP" sz="2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Enable </a:t>
                      </a:r>
                      <a:r>
                        <a:rPr lang="en-US" altLang="ja-JP" sz="20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AutoStart</a:t>
                      </a: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feature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Change the Battery setting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Lock app on the </a:t>
                      </a:r>
                      <a:r>
                        <a:rPr lang="en-US" altLang="ja-JP" sz="20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Recents</a:t>
                      </a: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Screen.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details</a:t>
                      </a:r>
                      <a:r>
                        <a:rPr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, see next page.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*These steps are explained using the screen of</a:t>
                      </a:r>
                      <a:r>
                        <a:rPr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Xiaomi MI5 (Android 6.0.1, MIUI 8.1).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4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37718" y="1124744"/>
            <a:ext cx="5544436" cy="12241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 smtClean="0"/>
              <a:t>Select </a:t>
            </a:r>
            <a:r>
              <a:rPr kumimoji="1" lang="en-US" altLang="ja-JP" sz="2000" b="1" dirty="0" smtClean="0"/>
              <a:t>Permissions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Select </a:t>
            </a:r>
            <a:r>
              <a:rPr lang="en-US" altLang="ja-JP" sz="2000" b="1" dirty="0" err="1" smtClean="0"/>
              <a:t>AutoStart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Enable </a:t>
            </a:r>
            <a:r>
              <a:rPr lang="en-US" altLang="ja-JP" sz="2000" dirty="0" err="1" smtClean="0"/>
              <a:t>AutoStart</a:t>
            </a:r>
            <a:r>
              <a:rPr lang="en-US" altLang="ja-JP" sz="2000" dirty="0" smtClean="0"/>
              <a:t> for “</a:t>
            </a:r>
            <a:r>
              <a:rPr lang="en-US" altLang="ja-JP" sz="2000" b="1" dirty="0" err="1" smtClean="0"/>
              <a:t>MobileSoftphone</a:t>
            </a:r>
            <a:r>
              <a:rPr lang="en-US" altLang="ja-JP" sz="2000" b="1" dirty="0" smtClean="0"/>
              <a:t>” </a:t>
            </a:r>
            <a:r>
              <a:rPr lang="en-US" altLang="ja-JP" sz="2000" dirty="0" smtClean="0"/>
              <a:t>app</a:t>
            </a:r>
            <a:r>
              <a:rPr lang="en-US" altLang="ja-JP" sz="2000" b="1" dirty="0" smtClean="0"/>
              <a:t>.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37718" y="151588"/>
            <a:ext cx="4838338" cy="562074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altLang="ja-JP" sz="2800" b="1" dirty="0" smtClean="0"/>
              <a:t>1. Enable </a:t>
            </a:r>
            <a:r>
              <a:rPr lang="en-US" altLang="ja-JP" sz="2800" b="1" dirty="0" err="1" smtClean="0"/>
              <a:t>AutoStart</a:t>
            </a:r>
            <a:r>
              <a:rPr lang="en-US" altLang="ja-JP" sz="2800" b="1" dirty="0" smtClean="0"/>
              <a:t> feature</a:t>
            </a:r>
            <a:endParaRPr lang="en-US" altLang="ja-JP" sz="2800" b="1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3741136" y="2853256"/>
            <a:ext cx="1620000" cy="2880000"/>
            <a:chOff x="3660082" y="2734103"/>
            <a:chExt cx="1620000" cy="2880000"/>
          </a:xfrm>
        </p:grpSpPr>
        <p:pic>
          <p:nvPicPr>
            <p:cNvPr id="1029" name="Picture 5" descr="C:\Users\4020749\OPBD\ソフト3課\MobileSoftphone\xiaomi\スクショ\Screenshot_2019-06-20-06-29-01-356_com.miui.securitycen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082" y="2734103"/>
              <a:ext cx="1620000" cy="2880000"/>
            </a:xfrm>
            <a:prstGeom prst="rect">
              <a:avLst/>
            </a:prstGeom>
            <a:noFill/>
            <a:ln w="3175">
              <a:solidFill>
                <a:schemeClr val="tx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正方形/長方形 14"/>
            <p:cNvSpPr/>
            <p:nvPr/>
          </p:nvSpPr>
          <p:spPr>
            <a:xfrm>
              <a:off x="3660082" y="4474995"/>
              <a:ext cx="1620000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306466" y="2828073"/>
            <a:ext cx="1620000" cy="2880000"/>
            <a:chOff x="6306466" y="2708920"/>
            <a:chExt cx="1620000" cy="2880000"/>
          </a:xfrm>
        </p:grpSpPr>
        <p:pic>
          <p:nvPicPr>
            <p:cNvPr id="1027" name="Picture 3" descr="C:\Users\4020749\OPBD\ソフト3課\MobileSoftphone\xiaomi\スクショ\Screenshot_2019-06-20-06-29-07-744_com.miui.securitycent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6466" y="2708920"/>
              <a:ext cx="1620000" cy="2880000"/>
            </a:xfrm>
            <a:prstGeom prst="rect">
              <a:avLst/>
            </a:prstGeom>
            <a:noFill/>
            <a:ln w="3175">
              <a:solidFill>
                <a:schemeClr val="tx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正方形/長方形 15"/>
            <p:cNvSpPr/>
            <p:nvPr/>
          </p:nvSpPr>
          <p:spPr>
            <a:xfrm>
              <a:off x="6306466" y="3212976"/>
              <a:ext cx="1620000" cy="3178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602610" y="3263869"/>
              <a:ext cx="251848" cy="216024"/>
            </a:xfrm>
            <a:prstGeom prst="rect">
              <a:avLst/>
            </a:prstGeom>
            <a:noFill/>
            <a:ln w="31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237718" y="724634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Settings </a:t>
            </a:r>
            <a:r>
              <a:rPr lang="en-US" altLang="ja-JP" sz="2000" dirty="0" smtClean="0"/>
              <a:t>screen: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4" name="右矢印 13"/>
          <p:cNvSpPr/>
          <p:nvPr/>
        </p:nvSpPr>
        <p:spPr>
          <a:xfrm>
            <a:off x="5707871" y="4162692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1175806" y="2828073"/>
            <a:ext cx="1620000" cy="2880000"/>
            <a:chOff x="1175806" y="2708920"/>
            <a:chExt cx="1620000" cy="2880000"/>
          </a:xfrm>
        </p:grpSpPr>
        <p:pic>
          <p:nvPicPr>
            <p:cNvPr id="1028" name="Picture 4" descr="C:\Users\4020749\OPBD\ソフト3課\MobileSoftphone\xiaomi\スクショ\Screenshot_2019-06-20-06-28-56-372_com.android.setting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5806" y="2708920"/>
              <a:ext cx="1620000" cy="2880000"/>
            </a:xfrm>
            <a:prstGeom prst="rect">
              <a:avLst/>
            </a:prstGeom>
            <a:noFill/>
            <a:ln w="3175">
              <a:solidFill>
                <a:schemeClr val="tx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>
              <a:off x="1175806" y="4869160"/>
              <a:ext cx="1620000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右矢印 17"/>
          <p:cNvSpPr/>
          <p:nvPr/>
        </p:nvSpPr>
        <p:spPr>
          <a:xfrm>
            <a:off x="3142541" y="4155248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51520" y="1043587"/>
            <a:ext cx="5760640" cy="18629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 smtClean="0"/>
              <a:t>Select </a:t>
            </a:r>
            <a:r>
              <a:rPr kumimoji="1" lang="en-US" altLang="ja-JP" sz="1800" b="1" dirty="0" smtClean="0"/>
              <a:t>Battery &amp; 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Manage apps battery usage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/>
              <a:t>Select </a:t>
            </a:r>
            <a:r>
              <a:rPr lang="en-US" altLang="ja-JP" sz="1800" b="1" dirty="0"/>
              <a:t>Choose </a:t>
            </a:r>
            <a:r>
              <a:rPr lang="en-US" altLang="ja-JP" sz="1800" b="1" dirty="0" smtClean="0"/>
              <a:t>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</a:t>
            </a:r>
            <a:r>
              <a:rPr lang="en-US" altLang="ja-JP" sz="1800" dirty="0" smtClean="0"/>
              <a:t>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dirty="0" smtClean="0"/>
              <a:t>” app</a:t>
            </a:r>
            <a:endParaRPr lang="en-US" altLang="ja-JP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Set “</a:t>
            </a:r>
            <a:r>
              <a:rPr lang="en-US" altLang="ja-JP" sz="1800" b="1" dirty="0" smtClean="0"/>
              <a:t>No restrictions</a:t>
            </a:r>
            <a:r>
              <a:rPr lang="en-US" altLang="ja-JP" sz="1800" dirty="0" smtClean="0"/>
              <a:t>” on </a:t>
            </a:r>
            <a:r>
              <a:rPr lang="en-US" altLang="ja-JP" sz="1800" b="1" dirty="0" smtClean="0"/>
              <a:t>BACKGROUND SETTINGS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52316" y="3304374"/>
            <a:ext cx="1440000" cy="2559600"/>
            <a:chOff x="467544" y="3684744"/>
            <a:chExt cx="1620000" cy="2880000"/>
          </a:xfrm>
        </p:grpSpPr>
        <p:pic>
          <p:nvPicPr>
            <p:cNvPr id="8" name="Picture 3" descr="C:\Users\4020749\OPBD\ソフト3課\MobileSoftphone\xiaomi\スクショ\Screenshot_2019-06-20-06-29-16-868_com.android.setting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684744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467544" y="5241900"/>
              <a:ext cx="1620000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807216" y="3304374"/>
            <a:ext cx="1440000" cy="2559600"/>
            <a:chOff x="2195736" y="3694666"/>
            <a:chExt cx="1620000" cy="2880000"/>
          </a:xfrm>
        </p:grpSpPr>
        <p:pic>
          <p:nvPicPr>
            <p:cNvPr id="10" name="Picture 5" descr="C:\Users\4020749\OPBD\ソフト3課\MobileSoftphone\xiaomi\スクショ\Screenshot_2019-06-20-06-29-30-536_com.miui.powerkeep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正方形/長方形 13"/>
            <p:cNvSpPr/>
            <p:nvPr/>
          </p:nvSpPr>
          <p:spPr>
            <a:xfrm>
              <a:off x="2195736" y="4161780"/>
              <a:ext cx="1620000" cy="2626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29766" y="3304374"/>
            <a:ext cx="1440000" cy="2559600"/>
            <a:chOff x="4211960" y="3694666"/>
            <a:chExt cx="1620000" cy="2880000"/>
          </a:xfrm>
        </p:grpSpPr>
        <p:pic>
          <p:nvPicPr>
            <p:cNvPr id="9" name="Picture 4" descr="C:\Users\4020749\OPBD\ソフト3課\MobileSoftphone\xiaomi\スクショ\Screenshot_2019-06-20-06-29-22-196_com.android.setting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正方形/長方形 14"/>
            <p:cNvSpPr/>
            <p:nvPr/>
          </p:nvSpPr>
          <p:spPr>
            <a:xfrm>
              <a:off x="4211960" y="4644628"/>
              <a:ext cx="1620000" cy="3685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584666" y="3292914"/>
            <a:ext cx="1440000" cy="2559600"/>
            <a:chOff x="5868144" y="3694666"/>
            <a:chExt cx="1620738" cy="2880000"/>
          </a:xfrm>
        </p:grpSpPr>
        <p:pic>
          <p:nvPicPr>
            <p:cNvPr id="12" name="Picture 6" descr="C:\Users\4020749\OPBD\ソフト3課\MobileSoftphone\xiaomi\スクショ\Screenshot_2019-06-20-06-29-35-958_com.miui.powerkeep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正方形/長方形 15"/>
            <p:cNvSpPr/>
            <p:nvPr/>
          </p:nvSpPr>
          <p:spPr>
            <a:xfrm>
              <a:off x="5868882" y="4746522"/>
              <a:ext cx="1620000" cy="2666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7362116" y="3292914"/>
            <a:ext cx="1440000" cy="2559600"/>
            <a:chOff x="7524328" y="3697320"/>
            <a:chExt cx="1620000" cy="2880000"/>
          </a:xfrm>
        </p:grpSpPr>
        <p:pic>
          <p:nvPicPr>
            <p:cNvPr id="7" name="Picture 2" descr="C:\Users\4020749\OPBD\ソフト3課\MobileSoftphone\xiaomi\スクショ\Screenshot_2019-06-20-06-29-44-879_com.miui.powerkeeper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697320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正方形/長方形 19"/>
            <p:cNvSpPr/>
            <p:nvPr/>
          </p:nvSpPr>
          <p:spPr>
            <a:xfrm>
              <a:off x="7524328" y="4562248"/>
              <a:ext cx="1620000" cy="2666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右矢印 25"/>
          <p:cNvSpPr/>
          <p:nvPr/>
        </p:nvSpPr>
        <p:spPr>
          <a:xfrm>
            <a:off x="351256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706746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173511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29001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251520" y="130622"/>
            <a:ext cx="532859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en-US" altLang="ja-JP" sz="2800" b="1" dirty="0"/>
              <a:t>2. Change the Battery setting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37718" y="724634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Settings </a:t>
            </a:r>
            <a:r>
              <a:rPr lang="en-US" altLang="ja-JP" sz="2000" dirty="0" smtClean="0"/>
              <a:t>screen:</a:t>
            </a:r>
          </a:p>
        </p:txBody>
      </p:sp>
    </p:spTree>
    <p:extLst>
      <p:ext uri="{BB962C8B-B14F-4D97-AF65-F5344CB8AC3E}">
        <p14:creationId xmlns:p14="http://schemas.microsoft.com/office/powerpoint/2010/main" val="2718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 txBox="1">
            <a:spLocks/>
          </p:cNvSpPr>
          <p:nvPr/>
        </p:nvSpPr>
        <p:spPr>
          <a:xfrm>
            <a:off x="301026" y="1059731"/>
            <a:ext cx="8015390" cy="19442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Launch 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b="1" dirty="0" smtClean="0"/>
              <a:t>”</a:t>
            </a:r>
            <a:r>
              <a:rPr lang="en-US" altLang="ja-JP" sz="1800" dirty="0" smtClean="0"/>
              <a:t> app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Go to </a:t>
            </a:r>
            <a:r>
              <a:rPr lang="en-US" altLang="ja-JP" sz="1800" b="1" dirty="0" smtClean="0"/>
              <a:t>Recent</a:t>
            </a:r>
            <a:r>
              <a:rPr lang="en-US" altLang="ja-JP" sz="1800" dirty="0" smtClean="0"/>
              <a:t> screen (Tap the left button on the bottom of your smartphone)</a:t>
            </a:r>
            <a:endParaRPr lang="en-US" altLang="ja-JP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Swipe down on 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b="1" dirty="0" smtClean="0"/>
              <a:t>”</a:t>
            </a:r>
            <a:r>
              <a:rPr lang="en-US" altLang="ja-JP" sz="1800" dirty="0" smtClean="0"/>
              <a:t> screen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Tap </a:t>
            </a:r>
            <a:r>
              <a:rPr lang="en-US" altLang="ja-JP" sz="1800" b="1" dirty="0" smtClean="0"/>
              <a:t>Lock</a:t>
            </a:r>
            <a:r>
              <a:rPr lang="en-US" altLang="ja-JP" sz="1800" dirty="0" smtClean="0"/>
              <a:t> to enable 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Confirm the lock mark is displayed on 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b="1" dirty="0" smtClean="0"/>
              <a:t>”</a:t>
            </a:r>
            <a:r>
              <a:rPr lang="en-US" altLang="ja-JP" sz="1800" dirty="0" smtClean="0"/>
              <a:t> screen</a:t>
            </a:r>
            <a:endParaRPr lang="en-US" altLang="ja-JP" sz="1800" dirty="0"/>
          </a:p>
        </p:txBody>
      </p:sp>
      <p:sp>
        <p:nvSpPr>
          <p:cNvPr id="9" name="右矢印 8"/>
          <p:cNvSpPr/>
          <p:nvPr/>
        </p:nvSpPr>
        <p:spPr>
          <a:xfrm>
            <a:off x="5318310" y="4416641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041018" y="4424281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1806133" y="4416641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343797" y="4011268"/>
            <a:ext cx="1440000" cy="1121042"/>
            <a:chOff x="467544" y="4807552"/>
            <a:chExt cx="1440000" cy="1121042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7544" y="4807552"/>
              <a:ext cx="1440000" cy="11210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467544" y="4895686"/>
              <a:ext cx="434376" cy="4226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080329" y="4158383"/>
            <a:ext cx="1389922" cy="727279"/>
            <a:chOff x="2244329" y="4954667"/>
            <a:chExt cx="1389922" cy="72727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463"/>
            <a:stretch/>
          </p:blipFill>
          <p:spPr bwMode="auto">
            <a:xfrm>
              <a:off x="2244329" y="4954667"/>
              <a:ext cx="1389922" cy="727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正方形/長方形 13"/>
            <p:cNvSpPr/>
            <p:nvPr/>
          </p:nvSpPr>
          <p:spPr>
            <a:xfrm>
              <a:off x="2352269" y="5413317"/>
              <a:ext cx="333034" cy="2113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862886" y="3242022"/>
            <a:ext cx="1440000" cy="2560000"/>
            <a:chOff x="3923928" y="3997424"/>
            <a:chExt cx="1440000" cy="2560000"/>
          </a:xfrm>
        </p:grpSpPr>
        <p:pic>
          <p:nvPicPr>
            <p:cNvPr id="3075" name="Picture 3" descr="C:\Users\4020749\OPBD\ソフト3課\MobileSoftphone\xiaomi\スクショ\Screenshot_2019-06-20-06-30-22-696_com.panasonic.MobileSoftphoneV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3997424"/>
              <a:ext cx="1440000" cy="25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下矢印 1"/>
            <p:cNvSpPr/>
            <p:nvPr/>
          </p:nvSpPr>
          <p:spPr>
            <a:xfrm>
              <a:off x="4516935" y="5805264"/>
              <a:ext cx="253985" cy="301903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585594" y="3242022"/>
            <a:ext cx="1440000" cy="2560000"/>
            <a:chOff x="5651960" y="3997424"/>
            <a:chExt cx="1440000" cy="2560000"/>
          </a:xfrm>
        </p:grpSpPr>
        <p:pic>
          <p:nvPicPr>
            <p:cNvPr id="3076" name="Picture 4" descr="C:\Users\4020749\OPBD\ソフト3課\MobileSoftphone\xiaomi\スクショ\Screenshot_2019-06-20-06-30-32-068_com.panasonic.MobileSoftphoneV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1960" y="3997424"/>
              <a:ext cx="1440000" cy="25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正方形/長方形 16"/>
            <p:cNvSpPr/>
            <p:nvPr/>
          </p:nvSpPr>
          <p:spPr>
            <a:xfrm>
              <a:off x="5994975" y="4653136"/>
              <a:ext cx="333034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308304" y="3249662"/>
            <a:ext cx="1440000" cy="2560000"/>
            <a:chOff x="7308304" y="4005064"/>
            <a:chExt cx="1440000" cy="2560000"/>
          </a:xfrm>
        </p:grpSpPr>
        <p:pic>
          <p:nvPicPr>
            <p:cNvPr id="3074" name="Picture 2" descr="C:\Users\4020749\OPBD\ソフト3課\MobileSoftphone\xiaomi\スクショ\Screenshot_2019-06-20-06-30-35-426_com.panasonic.MobileSoftphoneV3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4005064"/>
              <a:ext cx="1440000" cy="25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正方形/長方形 17"/>
            <p:cNvSpPr/>
            <p:nvPr/>
          </p:nvSpPr>
          <p:spPr>
            <a:xfrm>
              <a:off x="8172400" y="4725144"/>
              <a:ext cx="333034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右矢印 24"/>
          <p:cNvSpPr/>
          <p:nvPr/>
        </p:nvSpPr>
        <p:spPr>
          <a:xfrm>
            <a:off x="3492587" y="4416641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179512" y="116632"/>
            <a:ext cx="562758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b="1" dirty="0"/>
              <a:t>3. Lock app on the </a:t>
            </a:r>
            <a:r>
              <a:rPr lang="en-US" altLang="ja-JP" sz="2800" b="1" dirty="0" smtClean="0"/>
              <a:t>Resents </a:t>
            </a:r>
            <a:r>
              <a:rPr lang="en-US" altLang="ja-JP" sz="2800" b="1" dirty="0" smtClean="0"/>
              <a:t>Screen</a:t>
            </a:r>
            <a:endParaRPr lang="en-US" altLang="ja-JP" sz="2800" b="1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37718" y="724634"/>
            <a:ext cx="2406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Home </a:t>
            </a:r>
            <a:r>
              <a:rPr lang="en-US" altLang="ja-JP" sz="2000" dirty="0" smtClean="0"/>
              <a:t>screen:</a:t>
            </a:r>
          </a:p>
        </p:txBody>
      </p:sp>
    </p:spTree>
    <p:extLst>
      <p:ext uri="{BB962C8B-B14F-4D97-AF65-F5344CB8AC3E}">
        <p14:creationId xmlns:p14="http://schemas.microsoft.com/office/powerpoint/2010/main" val="37628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23429"/>
              </p:ext>
            </p:extLst>
          </p:nvPr>
        </p:nvGraphicFramePr>
        <p:xfrm>
          <a:off x="251520" y="692696"/>
          <a:ext cx="8424936" cy="5225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Q2  </a:t>
                      </a:r>
                      <a:endParaRPr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 smartphone does not show Incoming Call screen during a incoming call.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A2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After changing the following settings, please try again: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Change</a:t>
                      </a:r>
                      <a:r>
                        <a:rPr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the Permission setting</a:t>
                      </a: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Change the Battery setting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details</a:t>
                      </a:r>
                      <a:r>
                        <a:rPr lang="en-US" altLang="ja-JP" sz="2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, see next page.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*These steps are explained using the screen of</a:t>
                      </a:r>
                      <a:r>
                        <a:rPr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Xiaomi MI5 (Android 6.0.1, MIUI 8.1).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781225"/>
            <a:ext cx="1440000" cy="25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51520" y="1049718"/>
            <a:ext cx="7992888" cy="26673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 smtClean="0"/>
              <a:t>Select </a:t>
            </a:r>
            <a:r>
              <a:rPr kumimoji="1" lang="en-US" altLang="ja-JP" sz="2000" b="1" dirty="0" smtClean="0"/>
              <a:t>Installed 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Select </a:t>
            </a:r>
            <a:r>
              <a:rPr lang="en-US" altLang="ja-JP" sz="2000" b="1" dirty="0" err="1" smtClean="0"/>
              <a:t>Mobilesoftphone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Select </a:t>
            </a:r>
            <a:r>
              <a:rPr lang="en-US" altLang="ja-JP" sz="2000" b="1" dirty="0" smtClean="0"/>
              <a:t>Other permissions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err="1" smtClean="0"/>
              <a:t>AutoStart</a:t>
            </a:r>
            <a:r>
              <a:rPr lang="en-US" altLang="ja-JP" sz="2000" dirty="0" smtClean="0"/>
              <a:t> for “</a:t>
            </a:r>
            <a:r>
              <a:rPr lang="en-US" altLang="ja-JP" sz="2000" b="1" dirty="0" err="1" smtClean="0"/>
              <a:t>MobileSoftphone</a:t>
            </a:r>
            <a:r>
              <a:rPr lang="en-US" altLang="ja-JP" sz="2000" b="1" dirty="0" smtClean="0"/>
              <a:t>” </a:t>
            </a:r>
            <a:r>
              <a:rPr lang="en-US" altLang="ja-JP" sz="2000" dirty="0" smtClean="0"/>
              <a:t>app</a:t>
            </a:r>
            <a:r>
              <a:rPr lang="en-US" altLang="ja-JP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Set </a:t>
            </a:r>
            <a:r>
              <a:rPr lang="en-US" altLang="ja-JP" sz="2000" b="1" dirty="0" smtClean="0"/>
              <a:t>Accept</a:t>
            </a:r>
            <a:r>
              <a:rPr lang="en-US" altLang="ja-JP" sz="2000" dirty="0" smtClean="0"/>
              <a:t> on the following permissions:</a:t>
            </a:r>
          </a:p>
          <a:p>
            <a:pPr marL="628650" lvl="1" indent="-228600">
              <a:buFont typeface="Arial" panose="020B0604020202020204" pitchFamily="34" charset="0"/>
              <a:buChar char="•"/>
            </a:pPr>
            <a:r>
              <a:rPr lang="en-US" altLang="ja-JP" sz="1600" b="1" dirty="0" smtClean="0"/>
              <a:t>Show on Lock screen</a:t>
            </a:r>
          </a:p>
          <a:p>
            <a:pPr marL="628650" lvl="1" indent="-228600">
              <a:buFont typeface="Arial" panose="020B0604020202020204" pitchFamily="34" charset="0"/>
              <a:buChar char="•"/>
            </a:pPr>
            <a:r>
              <a:rPr lang="en-US" altLang="ja-JP" sz="1600" b="1" dirty="0" smtClean="0"/>
              <a:t>Start in background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37718" y="170168"/>
            <a:ext cx="6350506" cy="504056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altLang="ja-JP" sz="2800" b="1" dirty="0" smtClean="0"/>
              <a:t>1. </a:t>
            </a:r>
            <a:r>
              <a:rPr lang="en-US" altLang="ja-JP" sz="2800" b="1" dirty="0"/>
              <a:t>Change the </a:t>
            </a:r>
            <a:r>
              <a:rPr lang="en-US" altLang="ja-JP" sz="2800" b="1" dirty="0" smtClean="0"/>
              <a:t>Permission </a:t>
            </a:r>
            <a:r>
              <a:rPr lang="en-US" altLang="ja-JP" sz="2800" b="1" dirty="0"/>
              <a:t>setting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5373" y="3797784"/>
            <a:ext cx="1440000" cy="25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797384"/>
            <a:ext cx="1440000" cy="25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4450" y="3797784"/>
            <a:ext cx="1397111" cy="2559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34" name="グループ化 33"/>
          <p:cNvGrpSpPr/>
          <p:nvPr/>
        </p:nvGrpSpPr>
        <p:grpSpPr>
          <a:xfrm>
            <a:off x="3758467" y="3787310"/>
            <a:ext cx="1440000" cy="2840077"/>
            <a:chOff x="3758467" y="3506579"/>
            <a:chExt cx="1440000" cy="2840077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3758467" y="3506579"/>
              <a:ext cx="1440000" cy="2840077"/>
              <a:chOff x="3131840" y="3506579"/>
              <a:chExt cx="1440000" cy="2840077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131840" y="3506579"/>
                <a:ext cx="1440000" cy="1339119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23" name="図 22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131840" y="5115219"/>
                <a:ext cx="1440000" cy="123143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</p:grpSp>
        <p:sp>
          <p:nvSpPr>
            <p:cNvPr id="13" name="テキスト ボックス 12"/>
            <p:cNvSpPr txBox="1"/>
            <p:nvPr/>
          </p:nvSpPr>
          <p:spPr>
            <a:xfrm rot="5400000">
              <a:off x="4323507" y="4804535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...</a:t>
              </a:r>
              <a:endParaRPr kumimoji="1" lang="ja-JP" altLang="en-US" dirty="0"/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467611" y="5317940"/>
            <a:ext cx="1440000" cy="191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2119225" y="4587889"/>
            <a:ext cx="1440000" cy="265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764687" y="6079160"/>
            <a:ext cx="1440000" cy="265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436326" y="4475518"/>
            <a:ext cx="1440000" cy="4656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236296" y="5717228"/>
            <a:ext cx="1440000" cy="2028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237718" y="724634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Settings </a:t>
            </a:r>
            <a:r>
              <a:rPr lang="en-US" altLang="ja-JP" sz="2000" dirty="0" smtClean="0"/>
              <a:t>screen:</a:t>
            </a:r>
          </a:p>
        </p:txBody>
      </p:sp>
    </p:spTree>
    <p:extLst>
      <p:ext uri="{BB962C8B-B14F-4D97-AF65-F5344CB8AC3E}">
        <p14:creationId xmlns:p14="http://schemas.microsoft.com/office/powerpoint/2010/main" val="32735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51520" y="1043587"/>
            <a:ext cx="5760640" cy="18629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800" dirty="0" smtClean="0"/>
              <a:t>Select </a:t>
            </a:r>
            <a:r>
              <a:rPr kumimoji="1" lang="en-US" altLang="ja-JP" sz="1800" b="1" dirty="0" smtClean="0"/>
              <a:t>Battery &amp; 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Manage apps battery usage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/>
              <a:t>Select </a:t>
            </a:r>
            <a:r>
              <a:rPr lang="en-US" altLang="ja-JP" sz="1800" b="1" dirty="0"/>
              <a:t>Choose </a:t>
            </a:r>
            <a:r>
              <a:rPr lang="en-US" altLang="ja-JP" sz="1800" b="1" dirty="0" smtClean="0"/>
              <a:t>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Select</a:t>
            </a:r>
            <a:r>
              <a:rPr lang="en-US" altLang="ja-JP" sz="1800" b="1" dirty="0" smtClean="0"/>
              <a:t> </a:t>
            </a:r>
            <a:r>
              <a:rPr lang="en-US" altLang="ja-JP" sz="1800" dirty="0" smtClean="0"/>
              <a:t>“</a:t>
            </a:r>
            <a:r>
              <a:rPr lang="en-US" altLang="ja-JP" sz="1800" b="1" dirty="0" err="1" smtClean="0"/>
              <a:t>MobileSoftphone</a:t>
            </a:r>
            <a:r>
              <a:rPr lang="en-US" altLang="ja-JP" sz="1800" dirty="0" smtClean="0"/>
              <a:t>” app</a:t>
            </a:r>
            <a:endParaRPr lang="en-US" altLang="ja-JP" sz="1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Set “</a:t>
            </a:r>
            <a:r>
              <a:rPr lang="en-US" altLang="ja-JP" sz="1800" b="1" dirty="0" smtClean="0"/>
              <a:t>No restrictions</a:t>
            </a:r>
            <a:r>
              <a:rPr lang="en-US" altLang="ja-JP" sz="1800" dirty="0" smtClean="0"/>
              <a:t>” on </a:t>
            </a:r>
            <a:r>
              <a:rPr lang="en-US" altLang="ja-JP" sz="1800" b="1" dirty="0" smtClean="0"/>
              <a:t>BACKGROUND SETTINGS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52316" y="3304374"/>
            <a:ext cx="1440000" cy="2559600"/>
            <a:chOff x="467544" y="3684744"/>
            <a:chExt cx="1620000" cy="2880000"/>
          </a:xfrm>
        </p:grpSpPr>
        <p:pic>
          <p:nvPicPr>
            <p:cNvPr id="8" name="Picture 3" descr="C:\Users\4020749\OPBD\ソフト3課\MobileSoftphone\xiaomi\スクショ\Screenshot_2019-06-20-06-29-16-868_com.android.setting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684744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467544" y="5241900"/>
              <a:ext cx="1620000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807216" y="3304374"/>
            <a:ext cx="1440000" cy="2559600"/>
            <a:chOff x="2195736" y="3694666"/>
            <a:chExt cx="1620000" cy="2880000"/>
          </a:xfrm>
        </p:grpSpPr>
        <p:pic>
          <p:nvPicPr>
            <p:cNvPr id="10" name="Picture 5" descr="C:\Users\4020749\OPBD\ソフト3課\MobileSoftphone\xiaomi\スクショ\Screenshot_2019-06-20-06-29-30-536_com.miui.powerkeep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正方形/長方形 13"/>
            <p:cNvSpPr/>
            <p:nvPr/>
          </p:nvSpPr>
          <p:spPr>
            <a:xfrm>
              <a:off x="2195736" y="4161780"/>
              <a:ext cx="1620000" cy="2626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29766" y="3304374"/>
            <a:ext cx="1440000" cy="2559600"/>
            <a:chOff x="4211960" y="3694666"/>
            <a:chExt cx="1620000" cy="2880000"/>
          </a:xfrm>
        </p:grpSpPr>
        <p:pic>
          <p:nvPicPr>
            <p:cNvPr id="9" name="Picture 4" descr="C:\Users\4020749\OPBD\ソフト3課\MobileSoftphone\xiaomi\スクショ\Screenshot_2019-06-20-06-29-22-196_com.android.setting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正方形/長方形 14"/>
            <p:cNvSpPr/>
            <p:nvPr/>
          </p:nvSpPr>
          <p:spPr>
            <a:xfrm>
              <a:off x="4211960" y="4644628"/>
              <a:ext cx="1620000" cy="3685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584666" y="3292914"/>
            <a:ext cx="1440000" cy="2559600"/>
            <a:chOff x="5868144" y="3694666"/>
            <a:chExt cx="1620738" cy="2880000"/>
          </a:xfrm>
        </p:grpSpPr>
        <p:pic>
          <p:nvPicPr>
            <p:cNvPr id="12" name="Picture 6" descr="C:\Users\4020749\OPBD\ソフト3課\MobileSoftphone\xiaomi\スクショ\Screenshot_2019-06-20-06-29-35-958_com.miui.powerkeeper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3694666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正方形/長方形 15"/>
            <p:cNvSpPr/>
            <p:nvPr/>
          </p:nvSpPr>
          <p:spPr>
            <a:xfrm>
              <a:off x="5868882" y="4746522"/>
              <a:ext cx="1620000" cy="2666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7362116" y="3292914"/>
            <a:ext cx="1440000" cy="2559600"/>
            <a:chOff x="7524328" y="3697320"/>
            <a:chExt cx="1620000" cy="2880000"/>
          </a:xfrm>
        </p:grpSpPr>
        <p:pic>
          <p:nvPicPr>
            <p:cNvPr id="7" name="Picture 2" descr="C:\Users\4020749\OPBD\ソフト3課\MobileSoftphone\xiaomi\スクショ\Screenshot_2019-06-20-06-29-44-879_com.miui.powerkeeper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697320"/>
              <a:ext cx="1620000" cy="2880000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正方形/長方形 19"/>
            <p:cNvSpPr/>
            <p:nvPr/>
          </p:nvSpPr>
          <p:spPr>
            <a:xfrm>
              <a:off x="7524328" y="4562248"/>
              <a:ext cx="1620000" cy="2666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右矢印 25"/>
          <p:cNvSpPr/>
          <p:nvPr/>
        </p:nvSpPr>
        <p:spPr>
          <a:xfrm>
            <a:off x="351256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706746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173511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290011" y="4506106"/>
            <a:ext cx="251860" cy="210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251520" y="130622"/>
            <a:ext cx="532859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/>
            <a:r>
              <a:rPr lang="en-US" altLang="ja-JP" sz="2800" b="1" dirty="0"/>
              <a:t>2. Change the Battery setting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F7A-C30C-40D9-BE09-1D1978A34229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37718" y="724634"/>
            <a:ext cx="2616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/>
              <a:t>On the </a:t>
            </a:r>
            <a:r>
              <a:rPr lang="en-US" altLang="ja-JP" sz="2000" b="1" dirty="0" smtClean="0"/>
              <a:t>Settings </a:t>
            </a:r>
            <a:r>
              <a:rPr lang="en-US" altLang="ja-JP" sz="2000" dirty="0" smtClean="0"/>
              <a:t>screen:</a:t>
            </a:r>
          </a:p>
        </p:txBody>
      </p:sp>
    </p:spTree>
    <p:extLst>
      <p:ext uri="{BB962C8B-B14F-4D97-AF65-F5344CB8AC3E}">
        <p14:creationId xmlns:p14="http://schemas.microsoft.com/office/powerpoint/2010/main" val="2831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361</Words>
  <Application>Microsoft Office PowerPoint</Application>
  <PresentationFormat>画面に合わせる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ＭＳ Ｐゴシック</vt:lpstr>
      <vt:lpstr>Arial</vt:lpstr>
      <vt:lpstr>Calibri</vt:lpstr>
      <vt:lpstr>Office ​​テーマ</vt:lpstr>
      <vt:lpstr>Q&amp;A for Xiaomi smartphone users:</vt:lpstr>
      <vt:lpstr>PowerPoint プレゼンテーション</vt:lpstr>
      <vt:lpstr>1. Enable AutoStart feature</vt:lpstr>
      <vt:lpstr>PowerPoint プレゼンテーション</vt:lpstr>
      <vt:lpstr>PowerPoint プレゼンテーション</vt:lpstr>
      <vt:lpstr>PowerPoint プレゼンテーション</vt:lpstr>
      <vt:lpstr>1. Change the Permission setting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Xiaomi製スマートフォンでPush通知が表示されない場合</dc:title>
  <dc:creator>野邊</dc:creator>
  <cp:lastModifiedBy>原 靖昭&lt;hara.yasuaki@jp.panasonic.com&gt;</cp:lastModifiedBy>
  <cp:revision>51</cp:revision>
  <dcterms:created xsi:type="dcterms:W3CDTF">2019-06-20T01:06:03Z</dcterms:created>
  <dcterms:modified xsi:type="dcterms:W3CDTF">2019-06-27T05:35:16Z</dcterms:modified>
</cp:coreProperties>
</file>